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405638" cy="43205400"/>
  <p:notesSz cx="6858000" cy="9144000"/>
  <p:embeddedFontLst>
    <p:embeddedFont>
      <p:font typeface="Oswald" panose="00000500000000000000" pitchFamily="2" charset="0"/>
      <p:regular r:id="rId3"/>
      <p:bold r:id="rId4"/>
    </p:embeddedFont>
  </p:embeddedFontLst>
  <p:defaultTextStyle>
    <a:defPPr>
      <a:defRPr lang="en-US"/>
    </a:defPPr>
    <a:lvl1pPr marL="0" algn="l" defTabSz="2419317" rtl="0" eaLnBrk="1" latinLnBrk="0" hangingPunct="1">
      <a:defRPr sz="4763" kern="1200">
        <a:solidFill>
          <a:schemeClr val="tx1"/>
        </a:solidFill>
        <a:latin typeface="+mn-lt"/>
        <a:ea typeface="+mn-ea"/>
        <a:cs typeface="+mn-cs"/>
      </a:defRPr>
    </a:lvl1pPr>
    <a:lvl2pPr marL="1209659" algn="l" defTabSz="2419317" rtl="0" eaLnBrk="1" latinLnBrk="0" hangingPunct="1">
      <a:defRPr sz="4763" kern="1200">
        <a:solidFill>
          <a:schemeClr val="tx1"/>
        </a:solidFill>
        <a:latin typeface="+mn-lt"/>
        <a:ea typeface="+mn-ea"/>
        <a:cs typeface="+mn-cs"/>
      </a:defRPr>
    </a:lvl2pPr>
    <a:lvl3pPr marL="2419317" algn="l" defTabSz="2419317" rtl="0" eaLnBrk="1" latinLnBrk="0" hangingPunct="1">
      <a:defRPr sz="4763" kern="1200">
        <a:solidFill>
          <a:schemeClr val="tx1"/>
        </a:solidFill>
        <a:latin typeface="+mn-lt"/>
        <a:ea typeface="+mn-ea"/>
        <a:cs typeface="+mn-cs"/>
      </a:defRPr>
    </a:lvl3pPr>
    <a:lvl4pPr marL="3628976" algn="l" defTabSz="2419317" rtl="0" eaLnBrk="1" latinLnBrk="0" hangingPunct="1">
      <a:defRPr sz="4763" kern="1200">
        <a:solidFill>
          <a:schemeClr val="tx1"/>
        </a:solidFill>
        <a:latin typeface="+mn-lt"/>
        <a:ea typeface="+mn-ea"/>
        <a:cs typeface="+mn-cs"/>
      </a:defRPr>
    </a:lvl4pPr>
    <a:lvl5pPr marL="4838634" algn="l" defTabSz="2419317" rtl="0" eaLnBrk="1" latinLnBrk="0" hangingPunct="1">
      <a:defRPr sz="4763" kern="1200">
        <a:solidFill>
          <a:schemeClr val="tx1"/>
        </a:solidFill>
        <a:latin typeface="+mn-lt"/>
        <a:ea typeface="+mn-ea"/>
        <a:cs typeface="+mn-cs"/>
      </a:defRPr>
    </a:lvl5pPr>
    <a:lvl6pPr marL="6048293" algn="l" defTabSz="2419317" rtl="0" eaLnBrk="1" latinLnBrk="0" hangingPunct="1">
      <a:defRPr sz="4763" kern="1200">
        <a:solidFill>
          <a:schemeClr val="tx1"/>
        </a:solidFill>
        <a:latin typeface="+mn-lt"/>
        <a:ea typeface="+mn-ea"/>
        <a:cs typeface="+mn-cs"/>
      </a:defRPr>
    </a:lvl6pPr>
    <a:lvl7pPr marL="7257952" algn="l" defTabSz="2419317" rtl="0" eaLnBrk="1" latinLnBrk="0" hangingPunct="1">
      <a:defRPr sz="4763" kern="1200">
        <a:solidFill>
          <a:schemeClr val="tx1"/>
        </a:solidFill>
        <a:latin typeface="+mn-lt"/>
        <a:ea typeface="+mn-ea"/>
        <a:cs typeface="+mn-cs"/>
      </a:defRPr>
    </a:lvl7pPr>
    <a:lvl8pPr marL="8467610" algn="l" defTabSz="2419317" rtl="0" eaLnBrk="1" latinLnBrk="0" hangingPunct="1">
      <a:defRPr sz="4763" kern="1200">
        <a:solidFill>
          <a:schemeClr val="tx1"/>
        </a:solidFill>
        <a:latin typeface="+mn-lt"/>
        <a:ea typeface="+mn-ea"/>
        <a:cs typeface="+mn-cs"/>
      </a:defRPr>
    </a:lvl8pPr>
    <a:lvl9pPr marL="9677269" algn="l" defTabSz="2419317" rtl="0" eaLnBrk="1" latinLnBrk="0" hangingPunct="1">
      <a:defRPr sz="47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51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EDAED-DD2B-AE07-13CE-368910259F85}" v="79" dt="2024-05-01T21:04:28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624" y="-3882"/>
      </p:cViewPr>
      <p:guideLst>
        <p:guide orient="horz" pos="9072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215" y="8947791"/>
            <a:ext cx="13772396" cy="6174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0424" y="16322041"/>
            <a:ext cx="11341973" cy="7360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47045" y="1153491"/>
            <a:ext cx="3645636" cy="245764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43" y="1153491"/>
            <a:ext cx="10666858" cy="24576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913" y="18508992"/>
            <a:ext cx="13772396" cy="572071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913" y="12208205"/>
            <a:ext cx="13772396" cy="6300785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93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2pPr>
            <a:lvl3pPr marL="12191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6pPr>
            <a:lvl7pPr marL="3657554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8pPr>
            <a:lvl9pPr marL="4876739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6" y="6720847"/>
            <a:ext cx="7156247" cy="1900904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6437" y="6720847"/>
            <a:ext cx="7156247" cy="1900904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42" y="6447480"/>
            <a:ext cx="7159059" cy="26870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142" y="9134476"/>
            <a:ext cx="7159059" cy="1659540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0810" y="6447480"/>
            <a:ext cx="7161869" cy="26870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0810" y="9134476"/>
            <a:ext cx="7161869" cy="1659540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4" y="1146811"/>
            <a:ext cx="5330616" cy="488061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858" y="1146816"/>
            <a:ext cx="9057824" cy="2458307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144" y="6027431"/>
            <a:ext cx="5330616" cy="19702465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867" y="20162520"/>
            <a:ext cx="9721691" cy="238029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5867" y="2573656"/>
            <a:ext cx="9721691" cy="1728216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867" y="22542821"/>
            <a:ext cx="9721691" cy="3380420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142" y="1153481"/>
            <a:ext cx="14582537" cy="480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42" y="6720847"/>
            <a:ext cx="14582537" cy="1900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41" y="26696681"/>
            <a:ext cx="3780658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5969" y="26696681"/>
            <a:ext cx="5130893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020" y="26696681"/>
            <a:ext cx="3780658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8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94" indent="-457194" algn="l" defTabSz="121918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defTabSz="121918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82" indent="-304798" algn="l" defTabSz="12191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75" indent="-304798" algn="l" defTabSz="121918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67" indent="-304798" algn="l" defTabSz="121918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59" indent="-304798" algn="l" defTabSz="121918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2" indent="-304798" algn="l" defTabSz="121918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4" indent="-304798" algn="l" defTabSz="121918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6" indent="-304798" algn="l" defTabSz="121918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020999" y="26624613"/>
            <a:ext cx="590966" cy="32632965"/>
            <a:chOff x="0" y="-19050"/>
            <a:chExt cx="572108" cy="2734643"/>
          </a:xfrm>
        </p:grpSpPr>
        <p:sp>
          <p:nvSpPr>
            <p:cNvPr id="3" name="Freeform 3"/>
            <p:cNvSpPr/>
            <p:nvPr/>
          </p:nvSpPr>
          <p:spPr>
            <a:xfrm>
              <a:off x="37710" y="0"/>
              <a:ext cx="534398" cy="2715593"/>
            </a:xfrm>
            <a:custGeom>
              <a:avLst/>
              <a:gdLst/>
              <a:ahLst/>
              <a:cxnLst/>
              <a:rect l="l" t="t" r="r" b="b"/>
              <a:pathLst>
                <a:path w="534398" h="2715593">
                  <a:moveTo>
                    <a:pt x="0" y="0"/>
                  </a:moveTo>
                  <a:lnTo>
                    <a:pt x="534398" y="0"/>
                  </a:lnTo>
                  <a:lnTo>
                    <a:pt x="534398" y="2715593"/>
                  </a:lnTo>
                  <a:lnTo>
                    <a:pt x="0" y="2715593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34398" cy="2734643"/>
            </a:xfrm>
            <a:prstGeom prst="rect">
              <a:avLst/>
            </a:prstGeom>
          </p:spPr>
          <p:txBody>
            <a:bodyPr lIns="67730" tIns="67730" rIns="67730" bIns="67730" rtlCol="0" anchor="ctr"/>
            <a:lstStyle/>
            <a:p>
              <a:pPr algn="ctr">
                <a:lnSpc>
                  <a:spcPts val="3812"/>
                </a:lnSpc>
              </a:pPr>
              <a:endParaRPr sz="2401"/>
            </a:p>
          </p:txBody>
        </p:sp>
      </p:grpSp>
      <p:sp>
        <p:nvSpPr>
          <p:cNvPr id="5" name="Freeform 5"/>
          <p:cNvSpPr/>
          <p:nvPr/>
        </p:nvSpPr>
        <p:spPr>
          <a:xfrm>
            <a:off x="25856640" y="25682858"/>
            <a:ext cx="5075179" cy="2777507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2437804" y="-3473051"/>
            <a:ext cx="10028909" cy="16944534"/>
            <a:chOff x="-642883" y="-163627"/>
            <a:chExt cx="974024" cy="2879220"/>
          </a:xfrm>
        </p:grpSpPr>
        <p:sp>
          <p:nvSpPr>
            <p:cNvPr id="7" name="Freeform 7"/>
            <p:cNvSpPr/>
            <p:nvPr/>
          </p:nvSpPr>
          <p:spPr>
            <a:xfrm>
              <a:off x="-642883" y="-163627"/>
              <a:ext cx="331141" cy="2715593"/>
            </a:xfrm>
            <a:prstGeom prst="rtTriangle">
              <a:avLst/>
            </a:pr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31141" cy="2734643"/>
            </a:xfrm>
            <a:prstGeom prst="rtTriangle">
              <a:avLst/>
            </a:prstGeom>
          </p:spPr>
          <p:txBody>
            <a:bodyPr lIns="67730" tIns="67730" rIns="67730" bIns="67730" rtlCol="0" anchor="ctr"/>
            <a:lstStyle/>
            <a:p>
              <a:pPr algn="ctr">
                <a:lnSpc>
                  <a:spcPts val="3812"/>
                </a:lnSpc>
              </a:pPr>
              <a:endParaRPr sz="2401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344290" y="39892955"/>
            <a:ext cx="2166267" cy="56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600" dirty="0" err="1">
                <a:solidFill>
                  <a:srgbClr val="000000"/>
                </a:solidFill>
                <a:latin typeface="Oswald"/>
              </a:rPr>
              <a:t>Apoiadores</a:t>
            </a:r>
            <a:r>
              <a:rPr lang="en-US" sz="3600" dirty="0">
                <a:solidFill>
                  <a:srgbClr val="000000"/>
                </a:solidFill>
                <a:latin typeface="Oswa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7477" y="39555398"/>
            <a:ext cx="25908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8"/>
              </a:lnSpc>
            </a:pPr>
            <a:r>
              <a:rPr lang="en-US" sz="3600" dirty="0" err="1">
                <a:solidFill>
                  <a:srgbClr val="000000"/>
                </a:solidFill>
                <a:latin typeface="Oswald"/>
              </a:rPr>
              <a:t>Organizadores</a:t>
            </a:r>
            <a:r>
              <a:rPr lang="en-US" sz="3300" dirty="0">
                <a:solidFill>
                  <a:srgbClr val="000000"/>
                </a:solidFill>
                <a:latin typeface="Oswald"/>
              </a:rPr>
              <a:t>:</a:t>
            </a:r>
            <a:endParaRPr lang="en-US" sz="3330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0F2AEAE-BF66-D8BB-26D0-A76F6CF9C0EF}"/>
              </a:ext>
            </a:extLst>
          </p:cNvPr>
          <p:cNvSpPr txBox="1"/>
          <p:nvPr/>
        </p:nvSpPr>
        <p:spPr>
          <a:xfrm>
            <a:off x="1516245" y="14565463"/>
            <a:ext cx="29929738" cy="2052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dirty="0">
                <a:latin typeface="Arial" charset="0"/>
              </a:rPr>
              <a:t>Introdução     </a:t>
            </a:r>
            <a:r>
              <a:rPr lang="pt-BR" sz="5400" b="1" dirty="0" err="1">
                <a:latin typeface="Arial" charset="0"/>
              </a:rPr>
              <a:t>Sub-Títulos</a:t>
            </a:r>
            <a:r>
              <a:rPr lang="pt-BR" sz="5400" b="1" dirty="0">
                <a:latin typeface="Arial" charset="0"/>
              </a:rPr>
              <a:t> (Arial 48)</a:t>
            </a:r>
          </a:p>
          <a:p>
            <a:endParaRPr lang="pt-BR" sz="5400" b="1" dirty="0">
              <a:latin typeface="Arial" charset="0"/>
            </a:endParaRPr>
          </a:p>
          <a:p>
            <a:endParaRPr lang="pt-BR" sz="5400" b="1" dirty="0">
              <a:latin typeface="Arial" charset="0"/>
            </a:endParaRPr>
          </a:p>
          <a:p>
            <a:r>
              <a:rPr lang="pt-BR" sz="5400" b="1" dirty="0">
                <a:latin typeface="Arial" charset="0"/>
              </a:rPr>
              <a:t>Objetivos     </a:t>
            </a:r>
            <a:r>
              <a:rPr lang="pt-BR" sz="5400" b="1" dirty="0" err="1">
                <a:latin typeface="Arial" charset="0"/>
              </a:rPr>
              <a:t>Sub-Títulos</a:t>
            </a:r>
            <a:r>
              <a:rPr lang="pt-BR" sz="5400" b="1" dirty="0">
                <a:latin typeface="Arial" charset="0"/>
              </a:rPr>
              <a:t> (Arial 48)</a:t>
            </a:r>
          </a:p>
          <a:p>
            <a:endParaRPr lang="pt-BR" sz="5400" b="1" dirty="0">
              <a:latin typeface="Arial" charset="0"/>
            </a:endParaRPr>
          </a:p>
          <a:p>
            <a:endParaRPr lang="pt-BR" sz="5400" b="1" dirty="0">
              <a:latin typeface="Arial" charset="0"/>
            </a:endParaRPr>
          </a:p>
          <a:p>
            <a:r>
              <a:rPr lang="pt-BR" sz="5400" b="1" dirty="0">
                <a:latin typeface="Arial" charset="0"/>
              </a:rPr>
              <a:t>Metodologia    </a:t>
            </a:r>
            <a:r>
              <a:rPr lang="pt-BR" sz="5400" b="1" dirty="0" err="1">
                <a:latin typeface="Arial" charset="0"/>
              </a:rPr>
              <a:t>Sub-Títulos</a:t>
            </a:r>
            <a:r>
              <a:rPr lang="pt-BR" sz="5400" b="1" dirty="0">
                <a:latin typeface="Arial" charset="0"/>
              </a:rPr>
              <a:t> (Arial 48)</a:t>
            </a:r>
          </a:p>
          <a:p>
            <a:endParaRPr lang="pt-BR" sz="5400" b="1" dirty="0">
              <a:latin typeface="Arial" charset="0"/>
            </a:endParaRPr>
          </a:p>
          <a:p>
            <a:endParaRPr lang="pt-BR" sz="5400" b="1" dirty="0">
              <a:latin typeface="Arial" charset="0"/>
            </a:endParaRPr>
          </a:p>
          <a:p>
            <a:r>
              <a:rPr lang="pt-BR" sz="5400" b="1" dirty="0">
                <a:latin typeface="Arial" charset="0"/>
              </a:rPr>
              <a:t>Resultados e discussão    </a:t>
            </a:r>
            <a:r>
              <a:rPr lang="pt-BR" sz="5400" b="1" dirty="0" err="1">
                <a:latin typeface="Arial" charset="0"/>
              </a:rPr>
              <a:t>Sub-Títulos</a:t>
            </a:r>
            <a:r>
              <a:rPr lang="pt-BR" sz="5400" b="1" dirty="0">
                <a:latin typeface="Arial" charset="0"/>
              </a:rPr>
              <a:t> (Arial 48)</a:t>
            </a:r>
          </a:p>
          <a:p>
            <a:endParaRPr lang="pt-BR" sz="5400" b="1" dirty="0">
              <a:latin typeface="Arial" charset="0"/>
            </a:endParaRPr>
          </a:p>
          <a:p>
            <a:endParaRPr lang="pt-BR" sz="5400" b="1" dirty="0">
              <a:latin typeface="Arial" charset="0"/>
            </a:endParaRPr>
          </a:p>
          <a:p>
            <a:r>
              <a:rPr lang="pt-BR" sz="5400" b="1" dirty="0">
                <a:latin typeface="Arial" charset="0"/>
              </a:rPr>
              <a:t>Conclusão     </a:t>
            </a:r>
            <a:r>
              <a:rPr lang="pt-BR" sz="5400" b="1" dirty="0" err="1">
                <a:latin typeface="Arial" charset="0"/>
              </a:rPr>
              <a:t>Sub-Títulos</a:t>
            </a:r>
            <a:r>
              <a:rPr lang="pt-BR" sz="5400" b="1" dirty="0">
                <a:latin typeface="Arial" charset="0"/>
              </a:rPr>
              <a:t> (Arial 48)</a:t>
            </a:r>
          </a:p>
          <a:p>
            <a:endParaRPr lang="pt-BR" sz="5400" b="1" dirty="0">
              <a:latin typeface="Arial" charset="0"/>
            </a:endParaRPr>
          </a:p>
          <a:p>
            <a:endParaRPr lang="pt-BR" sz="5400" b="1" dirty="0">
              <a:latin typeface="Arial" charset="0"/>
            </a:endParaRPr>
          </a:p>
          <a:p>
            <a:r>
              <a:rPr lang="pt-BR" sz="5400" b="1" dirty="0">
                <a:latin typeface="Arial" charset="0"/>
              </a:rPr>
              <a:t>Referências    </a:t>
            </a:r>
            <a:r>
              <a:rPr lang="pt-BR" sz="5400" b="1" dirty="0" err="1">
                <a:latin typeface="Arial" charset="0"/>
              </a:rPr>
              <a:t>Sub-Títulos</a:t>
            </a:r>
            <a:r>
              <a:rPr lang="pt-BR" sz="5400" b="1" dirty="0">
                <a:latin typeface="Arial" charset="0"/>
              </a:rPr>
              <a:t> (Arial 48)</a:t>
            </a:r>
          </a:p>
          <a:p>
            <a:pPr algn="just"/>
            <a:r>
              <a:rPr lang="pt-BR" sz="3200" dirty="0">
                <a:latin typeface="Arial" charset="0"/>
              </a:rPr>
              <a:t>Arial tamanho mínimo 40.</a:t>
            </a:r>
          </a:p>
          <a:p>
            <a:endParaRPr lang="pt-BR" sz="3200" dirty="0">
              <a:latin typeface="Arial" charset="0"/>
            </a:endParaRPr>
          </a:p>
          <a:p>
            <a:r>
              <a:rPr lang="pt-BR" sz="3200" dirty="0">
                <a:latin typeface="Arial" charset="0"/>
              </a:rPr>
              <a:t>As figuras (resolução mínima de 320 </a:t>
            </a:r>
            <a:r>
              <a:rPr lang="pt-BR" sz="3200" dirty="0" err="1">
                <a:latin typeface="Arial" charset="0"/>
              </a:rPr>
              <a:t>dpi</a:t>
            </a:r>
            <a:r>
              <a:rPr lang="pt-BR" sz="3200" dirty="0">
                <a:latin typeface="Arial" charset="0"/>
              </a:rPr>
              <a:t>), </a:t>
            </a:r>
          </a:p>
          <a:p>
            <a:endParaRPr lang="pt-BR" sz="3200" dirty="0">
              <a:latin typeface="Arial" charset="0"/>
            </a:endParaRPr>
          </a:p>
          <a:p>
            <a:r>
              <a:rPr lang="pt-BR" sz="3200" dirty="0">
                <a:latin typeface="Arial" charset="0"/>
              </a:rPr>
              <a:t>tabelas e quadros devem estar legíveis (letra em Arial, mínimo 44). </a:t>
            </a:r>
          </a:p>
          <a:p>
            <a:endParaRPr lang="pt-BR" sz="3200" dirty="0">
              <a:latin typeface="Arial" charset="0"/>
            </a:endParaRPr>
          </a:p>
          <a:p>
            <a:pPr algn="just"/>
            <a:r>
              <a:rPr lang="pt-BR" sz="3200" dirty="0">
                <a:latin typeface="Arial" charset="0"/>
              </a:rPr>
              <a:t>As referências devem ser feitas respeitando-se as normas definidas pela ABNT. Somente deverão ser apresentadas as referências citadas no referido pôster. </a:t>
            </a:r>
          </a:p>
          <a:p>
            <a:pPr algn="just"/>
            <a:endParaRPr lang="pt-BR" sz="4800" dirty="0">
              <a:latin typeface="Arial" charset="0"/>
            </a:endParaRPr>
          </a:p>
          <a:p>
            <a:pPr algn="just"/>
            <a:endParaRPr lang="pt-BR" sz="4800" dirty="0">
              <a:latin typeface="Arial" charset="0"/>
            </a:endParaRPr>
          </a:p>
          <a:p>
            <a:pPr algn="just"/>
            <a:endParaRPr lang="pt-BR" sz="4800" dirty="0">
              <a:latin typeface="Arial" charset="0"/>
            </a:endParaRPr>
          </a:p>
          <a:p>
            <a:pPr algn="just"/>
            <a:endParaRPr lang="pt-BR" sz="4800" dirty="0">
              <a:latin typeface="Arial" charset="0"/>
            </a:endParaRPr>
          </a:p>
          <a:p>
            <a:pPr algn="just"/>
            <a:endParaRPr lang="pt-BR" sz="4800" dirty="0">
              <a:latin typeface="Arial" charset="0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25433EF1-6285-9973-E9FB-3729AE53EDBC}"/>
              </a:ext>
            </a:extLst>
          </p:cNvPr>
          <p:cNvSpPr txBox="1">
            <a:spLocks/>
          </p:cNvSpPr>
          <p:nvPr/>
        </p:nvSpPr>
        <p:spPr bwMode="auto">
          <a:xfrm>
            <a:off x="427477" y="12827366"/>
            <a:ext cx="31626159" cy="11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3238500">
              <a:lnSpc>
                <a:spcPct val="90000"/>
              </a:lnSpc>
            </a:pPr>
            <a:r>
              <a:rPr lang="pt-BR" altLang="pt-BR" sz="4800" i="1" dirty="0">
                <a:latin typeface="Arial" charset="0"/>
              </a:rPr>
              <a:t>Nomes dos autores e abreviação das instituições (Arial 48)</a:t>
            </a:r>
          </a:p>
          <a:p>
            <a:pPr algn="ctr" defTabSz="3238500">
              <a:lnSpc>
                <a:spcPct val="90000"/>
              </a:lnSpc>
            </a:pPr>
            <a:endParaRPr lang="pt-BR" altLang="pt-BR" sz="4800" i="1" dirty="0">
              <a:latin typeface="Arial" charset="0"/>
            </a:endParaRPr>
          </a:p>
          <a:p>
            <a:pPr algn="ctr" defTabSz="3238500">
              <a:lnSpc>
                <a:spcPct val="90000"/>
              </a:lnSpc>
            </a:pPr>
            <a:r>
              <a:rPr lang="pt-BR" altLang="pt-BR" sz="4800" i="1" dirty="0">
                <a:latin typeface="Arial" charset="0"/>
              </a:rPr>
              <a:t>Os Banners (Pôsteres) deverão ser produzidos em tamanhos de 80X100cm e obrigatoriamente possuírem corda para serem pendurados, a comissão não irá fornecer a mesma.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00AEDF5-B7B9-C4A6-FF80-C5CAE0A66FA9}"/>
              </a:ext>
            </a:extLst>
          </p:cNvPr>
          <p:cNvSpPr txBox="1"/>
          <p:nvPr/>
        </p:nvSpPr>
        <p:spPr>
          <a:xfrm>
            <a:off x="415762" y="10172700"/>
            <a:ext cx="316261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6000" b="1" dirty="0">
                <a:latin typeface="Arial" charset="0"/>
                <a:cs typeface="Arial" charset="0"/>
              </a:rPr>
              <a:t>TÍTULO DO TRABALHO EM ARIAL 60, CAIXA ALTA, NEGRITO, NO CENTRO, NO TOPO</a:t>
            </a:r>
            <a:endParaRPr lang="pt-BR" sz="6000" dirty="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50E5E2F9-1DAD-9BFB-FB22-DBA186975040}"/>
              </a:ext>
            </a:extLst>
          </p:cNvPr>
          <p:cNvGrpSpPr/>
          <p:nvPr/>
        </p:nvGrpSpPr>
        <p:grpSpPr>
          <a:xfrm rot="5400000" flipV="1">
            <a:off x="19938927" y="-3475981"/>
            <a:ext cx="10028909" cy="16944534"/>
            <a:chOff x="-642883" y="-163627"/>
            <a:chExt cx="974024" cy="287922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76ABAC2-634A-4924-015A-BFB66956B730}"/>
                </a:ext>
              </a:extLst>
            </p:cNvPr>
            <p:cNvSpPr/>
            <p:nvPr/>
          </p:nvSpPr>
          <p:spPr>
            <a:xfrm>
              <a:off x="-642883" y="-163627"/>
              <a:ext cx="331141" cy="2715593"/>
            </a:xfrm>
            <a:prstGeom prst="rtTriangle">
              <a:avLst/>
            </a:pr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04A335F0-B519-082C-E9A5-D9A40634941A}"/>
                </a:ext>
              </a:extLst>
            </p:cNvPr>
            <p:cNvSpPr txBox="1"/>
            <p:nvPr/>
          </p:nvSpPr>
          <p:spPr>
            <a:xfrm>
              <a:off x="0" y="-19050"/>
              <a:ext cx="331141" cy="2734643"/>
            </a:xfrm>
            <a:prstGeom prst="rtTriangle">
              <a:avLst/>
            </a:prstGeom>
          </p:spPr>
          <p:txBody>
            <a:bodyPr lIns="67730" tIns="67730" rIns="67730" bIns="67730" rtlCol="0" anchor="ctr"/>
            <a:lstStyle/>
            <a:p>
              <a:pPr algn="ctr">
                <a:lnSpc>
                  <a:spcPts val="3812"/>
                </a:lnSpc>
              </a:pPr>
              <a:endParaRPr sz="2401"/>
            </a:p>
          </p:txBody>
        </p:sp>
      </p:grp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0CB836BD-8087-A794-CD26-F2D728280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7170" y="40108657"/>
            <a:ext cx="15919949" cy="264663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C00F96C-68DA-9C47-C17A-C803068A4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62" y="40009070"/>
            <a:ext cx="16010468" cy="2827793"/>
          </a:xfrm>
          <a:prstGeom prst="rect">
            <a:avLst/>
          </a:prstGeom>
        </p:spPr>
      </p:pic>
      <p:pic>
        <p:nvPicPr>
          <p:cNvPr id="22" name="Imagem 2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6622606-108B-86A1-DD12-B11FCEE4F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0369" y="1712138"/>
            <a:ext cx="9235850" cy="75937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149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Oswald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Modern Environment Presentation</dc:title>
  <dc:creator>Tainara Guimarães</dc:creator>
  <cp:lastModifiedBy>bernardo be</cp:lastModifiedBy>
  <cp:revision>61</cp:revision>
  <dcterms:created xsi:type="dcterms:W3CDTF">2006-08-16T00:00:00Z</dcterms:created>
  <dcterms:modified xsi:type="dcterms:W3CDTF">2024-05-03T20:15:01Z</dcterms:modified>
  <dc:identifier>DAGD42EGInc</dc:identifier>
</cp:coreProperties>
</file>